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97" r:id="rId3"/>
    <p:sldId id="257" r:id="rId4"/>
    <p:sldId id="258" r:id="rId5"/>
    <p:sldId id="259" r:id="rId6"/>
    <p:sldId id="280" r:id="rId7"/>
    <p:sldId id="260" r:id="rId8"/>
    <p:sldId id="274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5" r:id="rId23"/>
    <p:sldId id="302" r:id="rId24"/>
    <p:sldId id="303" r:id="rId25"/>
    <p:sldId id="304" r:id="rId26"/>
    <p:sldId id="306" r:id="rId27"/>
    <p:sldId id="305" r:id="rId28"/>
    <p:sldId id="298" r:id="rId29"/>
  </p:sldIdLst>
  <p:sldSz cx="12192000" cy="6858000"/>
  <p:notesSz cx="6858000" cy="9144000"/>
  <p:embeddedFontLst>
    <p:embeddedFont>
      <p:font typeface="맑은 고딕" panose="020B0503020000020004" pitchFamily="34" charset="-127"/>
      <p:regular r:id="rId31"/>
      <p:bold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volini" panose="03000502040302020204" pitchFamily="66" charset="0"/>
      <p:regular r:id="rId37"/>
      <p:bold r:id="rId38"/>
      <p:italic r:id="rId39"/>
      <p:boldItalic r:id="rId4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8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8" autoAdjust="0"/>
    <p:restoredTop sz="86856" autoAdjust="0"/>
  </p:normalViewPr>
  <p:slideViewPr>
    <p:cSldViewPr snapToGrid="0" snapToObjects="1">
      <p:cViewPr varScale="1">
        <p:scale>
          <a:sx n="90" d="100"/>
          <a:sy n="90" d="100"/>
        </p:scale>
        <p:origin x="216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2564C-6FFC-484A-A954-9E9E4957C694}" type="datetimeFigureOut">
              <a:rPr lang="en-US" smtClean="0"/>
              <a:t>5/27/20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51B56-477B-4AE7-8956-859114D8E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14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A388E1-9ADB-B84E-B8AB-49190BBFE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DFAD192-6A44-9446-B005-BAD76559A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50AF738-08B6-274D-9E28-3A6EFF1B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194E5B3-E6D5-394C-ABEB-337A2D75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50BD912-5C33-0F4A-B041-CC3ABD0B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6591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3C8727-5DE9-354D-A9E2-3C9E5E8E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6AD2D70-CCC1-D440-81A5-0CE52710C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C0B93CC-6492-B144-9414-2AB9E455F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27DB21A-A2D1-7E4F-8376-33E2E04D5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869EA35-02DD-4244-AE2A-3743F046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5250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9B5CAF3-79B7-F84F-BDE3-156BAF358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2752EEE-8623-4E4D-8ED2-F4179F56F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B1280A4-93A9-B74E-9D95-C83CFB69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9010087-4D18-C24A-9A63-1FCCFBF8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251F34-B9BA-B146-B92A-A4B19131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1289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5DDF22-05E6-0043-BAAC-C101AE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E985A82-D264-6148-BE08-3DD69FF2F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25C65FE-B375-1B40-A46A-45DE1371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98071A4-614F-3642-BEDB-E35D87B5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BABED51-F6A8-9349-9C33-0850B6CB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99960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C3F441-55D4-7C42-AFDB-0280D0CE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93C5892-E24B-E543-A3FC-5A575D60F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C678650-6EC3-4243-A232-8CC94B43B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A83767E-4F33-B648-AB9C-B0670512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A2E14A8-9080-C241-B83B-0771E221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62285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A5E09E-615F-3147-929A-0EBF58CF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EA5D806-9F0A-8741-973B-917B8EE7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CE73599-95C0-EB48-888C-59E447F97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CE5709D-552F-6648-9E22-942268DA7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2020. 5. 27.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EBF9201-EC6C-4543-AD12-9A956862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5376529-48C0-754F-A463-CE962E79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89913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7EDEB8-3EDA-324D-917E-BB93E3BA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2435A64-21B8-944E-B4A9-C576CC3FA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8452F8-2B4C-B247-BCBD-650FFB9C7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922CA05-82B3-7844-8ED1-DFED950F91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BDA412A-954F-ED4A-94C1-644262C25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58AB8DE6-9407-7B49-AB5F-DC85BC1C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2020. 5. 27.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B6C7010-65C3-3B47-8FB0-A72C0A24C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5286188-5D12-054D-AB63-9012D1A0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32048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6DFB13-EA5A-C149-9053-1DD7A8EEC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DA839A8-F359-D148-9C4A-BE2B87A87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2020. 5. 27.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08F5578-E670-CB44-A2F2-B20ACA468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7F6FFB3-9DDE-AD44-A99D-546A76FE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1504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816FD12-40F4-8C47-97A4-F0EFDEDF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2020. 5. 27.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BDEC7CD-124C-8F46-9718-3EFA4EE2F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8580159-D8F0-AE46-8990-1D77121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06111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8E2EC56-5F84-B743-B323-793CED1C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1AA26CC-268A-7545-BC61-E7A81DB1D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E636F42-AF83-2842-9653-F2C45F749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BC385FF-F30B-9948-9F70-A82DB96C3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2020. 5. 27.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EE0C620-1E82-1746-9752-D9523567F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ABCB8AD-58D7-F245-A7B7-31C7BFFE0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0802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017034-70EE-B848-8948-B0A04D738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9F14AB5-ED60-8145-8104-3C0FD636E7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90E2C8F-8899-854A-9364-5FD5798C8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BE68E28-FBE6-2749-A16E-677EC6E8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2020. 5. 27.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D3958AD-4DBD-2641-A198-2806836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A96EEFA-3652-B84D-834E-4291C801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29665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D300A48-6BA3-1647-97E8-D9EE695D0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3567-765C-624C-B964-9F26746229A9}" type="datetimeFigureOut">
              <a:rPr kumimoji="1" lang="ko-KR" altLang="en-US" smtClean="0"/>
              <a:t>2020. 5. 27.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9E97688-7B1B-2B46-B7BC-91340B2EC2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4375E4B-9A6A-B54A-A76E-891593EBA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6D98E4D9-4575-BF4C-9FA1-1B839DE2B7A4}"/>
              </a:ext>
            </a:extLst>
          </p:cNvPr>
          <p:cNvSpPr txBox="1"/>
          <p:nvPr userDrawn="1"/>
        </p:nvSpPr>
        <p:spPr>
          <a:xfrm>
            <a:off x="0" y="6175022"/>
            <a:ext cx="12192000" cy="68297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92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tiff"/><Relationship Id="rId4" Type="http://schemas.openxmlformats.org/officeDocument/2006/relationships/image" Target="../media/image30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4.tiff"/><Relationship Id="rId5" Type="http://schemas.openxmlformats.org/officeDocument/2006/relationships/image" Target="../media/image33.tiff"/><Relationship Id="rId4" Type="http://schemas.openxmlformats.org/officeDocument/2006/relationships/image" Target="../media/image32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tiff"/><Relationship Id="rId4" Type="http://schemas.openxmlformats.org/officeDocument/2006/relationships/image" Target="../media/image44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2IQT3F0Ecjc?feature=oembed" TargetMode="External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z70r?x=1jqt&amp;i=2tig8t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app.goo.gl/KF7Sfcu7NfdJJeBY7" TargetMode="External"/><Relationship Id="rId7" Type="http://schemas.openxmlformats.org/officeDocument/2006/relationships/hyperlink" Target="https://youtu.be/2IQT3F0Ecjc" TargetMode="External"/><Relationship Id="rId2" Type="http://schemas.openxmlformats.org/officeDocument/2006/relationships/hyperlink" Target="https://images.app.goo.gl/iVTnDyXF2jjGPjej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mages.app.goo.gl/oohKm9KASRmdhbes6" TargetMode="External"/><Relationship Id="rId5" Type="http://schemas.openxmlformats.org/officeDocument/2006/relationships/hyperlink" Target="https://images.app.goo.gl/eD6ZJemmfm9uCaEo8" TargetMode="External"/><Relationship Id="rId4" Type="http://schemas.openxmlformats.org/officeDocument/2006/relationships/hyperlink" Target="https://images.app.goo.gl/RkutaN9AzVadHqUL6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tiff"/><Relationship Id="rId5" Type="http://schemas.openxmlformats.org/officeDocument/2006/relationships/image" Target="../media/image11.tiff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Relationship Id="rId9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85;p1">
            <a:extLst>
              <a:ext uri="{FF2B5EF4-FFF2-40B4-BE49-F238E27FC236}">
                <a16:creationId xmlns:a16="http://schemas.microsoft.com/office/drawing/2014/main" id="{099131E9-4CB6-B742-854E-22B7DE9E1C9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64972" y="539077"/>
            <a:ext cx="1191000" cy="1178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05434663-BE14-114F-B6ED-61CF21F62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846" y="2057400"/>
            <a:ext cx="4183253" cy="3566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D7F936-B934-1643-93DC-B4E314F2883C}"/>
              </a:ext>
            </a:extLst>
          </p:cNvPr>
          <p:cNvSpPr txBox="1"/>
          <p:nvPr/>
        </p:nvSpPr>
        <p:spPr>
          <a:xfrm>
            <a:off x="132347" y="169745"/>
            <a:ext cx="2529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15</a:t>
            </a:r>
            <a:r>
              <a:rPr kumimoji="1" lang="ko-KR" altLang="en-US" dirty="0"/>
              <a:t>과 온라인 학습 자료</a:t>
            </a:r>
          </a:p>
        </p:txBody>
      </p:sp>
    </p:spTree>
    <p:extLst>
      <p:ext uri="{BB962C8B-B14F-4D97-AF65-F5344CB8AC3E}">
        <p14:creationId xmlns:p14="http://schemas.microsoft.com/office/powerpoint/2010/main" val="381674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45C2B7B9-E012-204F-B2B7-75152DD62B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3903" y="959180"/>
            <a:ext cx="8432638" cy="51158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C05B4CC-A0FA-4447-93C5-F829CE9D1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079531" cy="6006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86FDE5-E52D-4A65-AE35-080BC64A4EB4}"/>
              </a:ext>
            </a:extLst>
          </p:cNvPr>
          <p:cNvSpPr txBox="1"/>
          <p:nvPr/>
        </p:nvSpPr>
        <p:spPr>
          <a:xfrm>
            <a:off x="5868538" y="1501253"/>
            <a:ext cx="3185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집</a:t>
            </a:r>
            <a:r>
              <a:rPr lang="ko-KR" altLang="en-US" sz="2000" b="1" dirty="0"/>
              <a:t>에서 </a:t>
            </a:r>
            <a:r>
              <a:rPr lang="ko-KR" altLang="en-US" sz="2000" b="1" dirty="0">
                <a:solidFill>
                  <a:srgbClr val="FF0000"/>
                </a:solidFill>
              </a:rPr>
              <a:t>공연장</a:t>
            </a:r>
            <a:r>
              <a:rPr lang="ko-KR" altLang="en-US" sz="2000" b="1" dirty="0"/>
              <a:t>까지 </a:t>
            </a:r>
            <a:r>
              <a:rPr lang="ko-KR" altLang="en-US" sz="2000" b="1" dirty="0">
                <a:solidFill>
                  <a:srgbClr val="0070C0"/>
                </a:solidFill>
              </a:rPr>
              <a:t>택시</a:t>
            </a:r>
            <a:r>
              <a:rPr lang="ko-KR" altLang="en-US" sz="2000" b="1" dirty="0"/>
              <a:t>로</a:t>
            </a:r>
            <a:endParaRPr lang="en-US" sz="2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31DB8C-EC00-433A-8EC4-A1C0D1F6955B}"/>
              </a:ext>
            </a:extLst>
          </p:cNvPr>
          <p:cNvSpPr txBox="1"/>
          <p:nvPr/>
        </p:nvSpPr>
        <p:spPr>
          <a:xfrm>
            <a:off x="5868537" y="3049137"/>
            <a:ext cx="34419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한국</a:t>
            </a:r>
            <a:r>
              <a:rPr lang="ko-KR" altLang="en-US" sz="2000" b="1" dirty="0"/>
              <a:t>에서 </a:t>
            </a:r>
            <a:r>
              <a:rPr lang="ko-KR" altLang="en-US" sz="2000" b="1" dirty="0">
                <a:solidFill>
                  <a:srgbClr val="FF0000"/>
                </a:solidFill>
              </a:rPr>
              <a:t>미국</a:t>
            </a:r>
            <a:r>
              <a:rPr lang="ko-KR" altLang="en-US" sz="2000" b="1" dirty="0"/>
              <a:t>까지 </a:t>
            </a:r>
            <a:r>
              <a:rPr lang="ko-KR" altLang="en-US" sz="2000" b="1" dirty="0">
                <a:solidFill>
                  <a:srgbClr val="0070C0"/>
                </a:solidFill>
              </a:rPr>
              <a:t>비행기</a:t>
            </a:r>
            <a:r>
              <a:rPr lang="ko-KR" altLang="en-US" sz="2000" b="1" dirty="0"/>
              <a:t>로</a:t>
            </a:r>
            <a:endParaRPr lang="en-US" sz="2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767F2D-C26C-48E1-9EA2-FE4E2F21D671}"/>
              </a:ext>
            </a:extLst>
          </p:cNvPr>
          <p:cNvSpPr txBox="1"/>
          <p:nvPr/>
        </p:nvSpPr>
        <p:spPr>
          <a:xfrm>
            <a:off x="5355576" y="4702790"/>
            <a:ext cx="42114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동물원</a:t>
            </a:r>
            <a:r>
              <a:rPr lang="ko-KR" altLang="en-US" sz="2000" b="1" dirty="0"/>
              <a:t>에서 </a:t>
            </a:r>
            <a:r>
              <a:rPr lang="ko-KR" altLang="en-US" sz="2000" b="1" dirty="0">
                <a:solidFill>
                  <a:srgbClr val="FF0000"/>
                </a:solidFill>
              </a:rPr>
              <a:t>놀이공원</a:t>
            </a:r>
            <a:r>
              <a:rPr lang="ko-KR" altLang="en-US" sz="2000" b="1" dirty="0"/>
              <a:t>까지 </a:t>
            </a:r>
            <a:r>
              <a:rPr lang="ko-KR" altLang="en-US" sz="2000" b="1" dirty="0">
                <a:solidFill>
                  <a:srgbClr val="0070C0"/>
                </a:solidFill>
              </a:rPr>
              <a:t>지하철</a:t>
            </a:r>
            <a:r>
              <a:rPr lang="ko-KR" altLang="en-US" sz="2000" b="1" dirty="0"/>
              <a:t>로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7917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5DF6C97A-5280-4A40-B597-5283D69039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9589" r="56060"/>
          <a:stretch/>
        </p:blipFill>
        <p:spPr>
          <a:xfrm>
            <a:off x="285034" y="1310184"/>
            <a:ext cx="3932126" cy="3350707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19AA631-B84B-0040-BADE-70A15D2B8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016469" cy="588318"/>
          </a:xfrm>
          <a:prstGeom prst="rect">
            <a:avLst/>
          </a:prstGeom>
        </p:spPr>
      </p:pic>
      <p:pic>
        <p:nvPicPr>
          <p:cNvPr id="6" name="내용 개체 틀 3">
            <a:extLst>
              <a:ext uri="{FF2B5EF4-FFF2-40B4-BE49-F238E27FC236}">
                <a16:creationId xmlns:a16="http://schemas.microsoft.com/office/drawing/2014/main" id="{C9E3E486-E92A-4FFA-905D-14AB95DE33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373" t="39589"/>
          <a:stretch/>
        </p:blipFill>
        <p:spPr>
          <a:xfrm>
            <a:off x="7214009" y="1310184"/>
            <a:ext cx="4977991" cy="33507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4E3AAE-5A2C-4FD8-B916-BDF125DC0EBF}"/>
              </a:ext>
            </a:extLst>
          </p:cNvPr>
          <p:cNvSpPr txBox="1"/>
          <p:nvPr/>
        </p:nvSpPr>
        <p:spPr>
          <a:xfrm>
            <a:off x="4611756" y="1646603"/>
            <a:ext cx="15744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가다 </a:t>
            </a:r>
            <a:r>
              <a:rPr lang="en-US" altLang="ko-KR" sz="2000" b="1" dirty="0"/>
              <a:t>+ </a:t>
            </a:r>
            <a:r>
              <a:rPr lang="ko-KR" altLang="en-US" sz="2000" b="1" dirty="0">
                <a:solidFill>
                  <a:srgbClr val="FF0000"/>
                </a:solidFill>
              </a:rPr>
              <a:t>후에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69471A-7CCC-48DC-BEAD-81E1C76B6101}"/>
              </a:ext>
            </a:extLst>
          </p:cNvPr>
          <p:cNvSpPr txBox="1"/>
          <p:nvPr/>
        </p:nvSpPr>
        <p:spPr>
          <a:xfrm>
            <a:off x="8761863" y="1646603"/>
            <a:ext cx="45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간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E03A79-CADF-4511-A349-72622D6F78CF}"/>
              </a:ext>
            </a:extLst>
          </p:cNvPr>
          <p:cNvSpPr txBox="1"/>
          <p:nvPr/>
        </p:nvSpPr>
        <p:spPr>
          <a:xfrm>
            <a:off x="4611756" y="2498538"/>
            <a:ext cx="2026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놀다 </a:t>
            </a:r>
            <a:r>
              <a:rPr lang="en-US" altLang="ko-KR" sz="2000" b="1" dirty="0"/>
              <a:t>+ </a:t>
            </a:r>
            <a:r>
              <a:rPr lang="en-US" altLang="ko-KR" sz="2000" b="1" dirty="0">
                <a:solidFill>
                  <a:srgbClr val="FF0000"/>
                </a:solidFill>
              </a:rPr>
              <a:t>-</a:t>
            </a:r>
            <a:r>
              <a:rPr lang="ko-KR" altLang="en-US" sz="2000" b="1" dirty="0">
                <a:solidFill>
                  <a:srgbClr val="FF0000"/>
                </a:solidFill>
              </a:rPr>
              <a:t>기 전에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733604-E977-4F5A-B95F-634E047EBA7F}"/>
              </a:ext>
            </a:extLst>
          </p:cNvPr>
          <p:cNvSpPr txBox="1"/>
          <p:nvPr/>
        </p:nvSpPr>
        <p:spPr>
          <a:xfrm>
            <a:off x="9133385" y="2458835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놀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47BFEE-212F-4546-A7BC-0C78B9A83630}"/>
              </a:ext>
            </a:extLst>
          </p:cNvPr>
          <p:cNvSpPr txBox="1"/>
          <p:nvPr/>
        </p:nvSpPr>
        <p:spPr>
          <a:xfrm>
            <a:off x="4611756" y="3244334"/>
            <a:ext cx="15744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먹다 </a:t>
            </a:r>
            <a:r>
              <a:rPr lang="en-US" altLang="ko-KR" sz="2000" b="1" dirty="0"/>
              <a:t>+ </a:t>
            </a:r>
            <a:r>
              <a:rPr lang="ko-KR" altLang="en-US" sz="2000" b="1" dirty="0">
                <a:solidFill>
                  <a:srgbClr val="FF0000"/>
                </a:solidFill>
              </a:rPr>
              <a:t>후에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0CC291-F8B9-48AF-B9BF-3D95B36D5E5F}"/>
              </a:ext>
            </a:extLst>
          </p:cNvPr>
          <p:cNvSpPr txBox="1"/>
          <p:nvPr/>
        </p:nvSpPr>
        <p:spPr>
          <a:xfrm>
            <a:off x="8902552" y="324433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먹은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649BAB-EBE8-4729-9477-4C8B715AB9BF}"/>
              </a:ext>
            </a:extLst>
          </p:cNvPr>
          <p:cNvSpPr txBox="1"/>
          <p:nvPr/>
        </p:nvSpPr>
        <p:spPr>
          <a:xfrm>
            <a:off x="4658086" y="4043238"/>
            <a:ext cx="19367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자다</a:t>
            </a:r>
            <a:r>
              <a:rPr lang="en-US" altLang="ko-KR" sz="2000" b="1" dirty="0"/>
              <a:t>+ </a:t>
            </a:r>
            <a:r>
              <a:rPr lang="en-US" altLang="ko-KR" sz="2000" b="1" dirty="0">
                <a:solidFill>
                  <a:srgbClr val="FF0000"/>
                </a:solidFill>
              </a:rPr>
              <a:t>-</a:t>
            </a:r>
            <a:r>
              <a:rPr lang="ko-KR" altLang="en-US" sz="2000" b="1" dirty="0">
                <a:solidFill>
                  <a:srgbClr val="FF0000"/>
                </a:solidFill>
              </a:rPr>
              <a:t>기 전에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6A77A5-2FE5-4543-8C09-A655DBE23F2D}"/>
              </a:ext>
            </a:extLst>
          </p:cNvPr>
          <p:cNvSpPr txBox="1"/>
          <p:nvPr/>
        </p:nvSpPr>
        <p:spPr>
          <a:xfrm>
            <a:off x="8487054" y="4043238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자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28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3227C2EE-12D0-CA41-9DF9-049B9DDA5E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076" y="1455299"/>
            <a:ext cx="10515600" cy="345237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E3865B8-DC78-B042-B7D6-663E8E424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016469" cy="58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434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135241D4-A454-D84A-9F5A-E4286C39A5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4627" y="1395167"/>
            <a:ext cx="10515600" cy="41402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9940329-B4FC-7E4E-849A-8F47DFB7C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016469" cy="5883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242D6B-D967-451C-A567-F0CE71496B41}"/>
              </a:ext>
            </a:extLst>
          </p:cNvPr>
          <p:cNvSpPr txBox="1"/>
          <p:nvPr/>
        </p:nvSpPr>
        <p:spPr>
          <a:xfrm>
            <a:off x="8243248" y="2320118"/>
            <a:ext cx="1747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FF0000"/>
                </a:solidFill>
              </a:rPr>
              <a:t>가 보세요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1F8C13-7075-4CC3-96BD-95CD0DEAAAEC}"/>
              </a:ext>
            </a:extLst>
          </p:cNvPr>
          <p:cNvSpPr txBox="1"/>
          <p:nvPr/>
        </p:nvSpPr>
        <p:spPr>
          <a:xfrm>
            <a:off x="8436592" y="4437795"/>
            <a:ext cx="1388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FF0000"/>
                </a:solidFill>
              </a:rPr>
              <a:t>마셔 봐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2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6A3922AB-1A0A-7C4D-997A-3F369ABD50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8865" y="2964409"/>
            <a:ext cx="3318422" cy="304716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4634737B-ED3C-7E43-AF43-C6CE7D11B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84938" cy="57133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E508CC4-6A35-924F-8969-A56EC36A6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0999" y="684701"/>
            <a:ext cx="3416288" cy="209220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D02DEDD-502C-DA4D-9F71-07E8B8E0C9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4506" y="1215364"/>
            <a:ext cx="4129145" cy="388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5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7C6430A8-3F86-264A-8649-C779809DA9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88579" y="787657"/>
            <a:ext cx="7117760" cy="500766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CAD2CF8D-EE63-E648-A41F-2DDAC84E37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554"/>
            <a:ext cx="3299254" cy="59126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A5AEF8E-94DC-EC41-BAA3-38998F7D7B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7687" y="1878226"/>
            <a:ext cx="3680252" cy="2602913"/>
          </a:xfrm>
          <a:prstGeom prst="rect">
            <a:avLst/>
          </a:prstGeom>
        </p:spPr>
      </p:pic>
      <p:pic>
        <p:nvPicPr>
          <p:cNvPr id="2" name="Track 040">
            <a:hlinkClick r:id="" action="ppaction://media"/>
            <a:extLst>
              <a:ext uri="{FF2B5EF4-FFF2-40B4-BE49-F238E27FC236}">
                <a16:creationId xmlns:a16="http://schemas.microsoft.com/office/drawing/2014/main" id="{28A825C7-A563-46CE-9977-257BC3F8C4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00800" y="807632"/>
            <a:ext cx="609600" cy="609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FEAAC8-4025-4E99-B78F-0B480CAC70B9}"/>
              </a:ext>
            </a:extLst>
          </p:cNvPr>
          <p:cNvSpPr txBox="1"/>
          <p:nvPr/>
        </p:nvSpPr>
        <p:spPr>
          <a:xfrm>
            <a:off x="8264215" y="3938692"/>
            <a:ext cx="3260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다섯시까지 집에 가야 합니다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34483" y="2192951"/>
            <a:ext cx="351035" cy="3217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988938" y="4312312"/>
            <a:ext cx="351035" cy="3217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085017" y="2287852"/>
            <a:ext cx="351035" cy="3217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46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D91CA075-92E8-4F4A-A2EE-FE75EA0A55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8987" y="911223"/>
            <a:ext cx="10897185" cy="4834667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ED1FC1E5-3D12-0440-BA00-6359612DE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04984" cy="51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764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CD695AD3-66CA-1543-AC4A-BA3023F21B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2492" y="911225"/>
            <a:ext cx="8951322" cy="489645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9A27F55-B3A9-0246-9E19-1CB5CFD3F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04984" cy="5175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CF5BD7-7571-48D2-9B7A-AB0E2F1ADC20}"/>
              </a:ext>
            </a:extLst>
          </p:cNvPr>
          <p:cNvSpPr txBox="1"/>
          <p:nvPr/>
        </p:nvSpPr>
        <p:spPr>
          <a:xfrm>
            <a:off x="2988859" y="5356326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041653-D4A7-4B8B-9EC7-A77218B68B6A}"/>
              </a:ext>
            </a:extLst>
          </p:cNvPr>
          <p:cNvSpPr txBox="1"/>
          <p:nvPr/>
        </p:nvSpPr>
        <p:spPr>
          <a:xfrm>
            <a:off x="4437797" y="5356326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7D2E1C-2621-4C27-857A-5422A36FAC81}"/>
              </a:ext>
            </a:extLst>
          </p:cNvPr>
          <p:cNvSpPr txBox="1"/>
          <p:nvPr/>
        </p:nvSpPr>
        <p:spPr>
          <a:xfrm>
            <a:off x="5878153" y="5356326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2FE617-4D18-4F92-87DD-80B9159C097B}"/>
              </a:ext>
            </a:extLst>
          </p:cNvPr>
          <p:cNvSpPr txBox="1"/>
          <p:nvPr/>
        </p:nvSpPr>
        <p:spPr>
          <a:xfrm>
            <a:off x="7287249" y="5351356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878923-4E75-4DD9-AD84-9118151D2773}"/>
              </a:ext>
            </a:extLst>
          </p:cNvPr>
          <p:cNvSpPr txBox="1"/>
          <p:nvPr/>
        </p:nvSpPr>
        <p:spPr>
          <a:xfrm>
            <a:off x="8727605" y="5351356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63071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C51E3A11-14C6-1144-872A-513FB622F3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4141" y="3429000"/>
            <a:ext cx="8293100" cy="2413000"/>
          </a:xfrm>
          <a:prstGeom prst="rect">
            <a:avLst/>
          </a:prstGeom>
        </p:spPr>
      </p:pic>
      <p:pic>
        <p:nvPicPr>
          <p:cNvPr id="6" name="내용 개체 틀 4">
            <a:extLst>
              <a:ext uri="{FF2B5EF4-FFF2-40B4-BE49-F238E27FC236}">
                <a16:creationId xmlns:a16="http://schemas.microsoft.com/office/drawing/2014/main" id="{CEC43800-16BD-409B-A9FE-8822730144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27" t="24121" r="893" b="2797"/>
          <a:stretch/>
        </p:blipFill>
        <p:spPr>
          <a:xfrm>
            <a:off x="1460376" y="247809"/>
            <a:ext cx="8880630" cy="30157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EF92B2-4740-47A9-94BA-81D1E5CA679B}"/>
              </a:ext>
            </a:extLst>
          </p:cNvPr>
          <p:cNvSpPr txBox="1"/>
          <p:nvPr/>
        </p:nvSpPr>
        <p:spPr>
          <a:xfrm>
            <a:off x="9062113" y="4121624"/>
            <a:ext cx="352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957DC3-62F1-4E9D-961C-EC960589C1C1}"/>
              </a:ext>
            </a:extLst>
          </p:cNvPr>
          <p:cNvSpPr txBox="1"/>
          <p:nvPr/>
        </p:nvSpPr>
        <p:spPr>
          <a:xfrm>
            <a:off x="9062113" y="4714078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BEFD47-1A06-475D-8A08-DA19F19F0BF2}"/>
              </a:ext>
            </a:extLst>
          </p:cNvPr>
          <p:cNvSpPr txBox="1"/>
          <p:nvPr/>
        </p:nvSpPr>
        <p:spPr>
          <a:xfrm>
            <a:off x="9062113" y="5278039"/>
            <a:ext cx="352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12314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76F387C2-B029-7648-B698-BDD4E4ED1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6595" y="985365"/>
            <a:ext cx="10175552" cy="497059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874F53D3-F821-CD45-ACE9-1F16E163D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75"/>
            <a:ext cx="3064476" cy="6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157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88011-D6B6-461F-BE74-B41D4AD1C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669"/>
            <a:ext cx="10515600" cy="1325563"/>
          </a:xfrm>
        </p:spPr>
        <p:txBody>
          <a:bodyPr anchor="ctr"/>
          <a:lstStyle/>
          <a:p>
            <a:r>
              <a:rPr lang="ko-KR" altLang="en-US" sz="4000" b="1" dirty="0"/>
              <a:t>학습 목표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03699-96DE-46C8-B18D-B346FED1E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2144"/>
            <a:ext cx="10515600" cy="4846320"/>
          </a:xfrm>
        </p:spPr>
        <p:txBody>
          <a:bodyPr/>
          <a:lstStyle/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듣고 말하기</a:t>
            </a:r>
            <a:r>
              <a:rPr lang="en-US" altLang="ko-KR" sz="2400" dirty="0"/>
              <a:t>: </a:t>
            </a:r>
            <a:r>
              <a:rPr lang="ko-KR" altLang="en-US" sz="2400" dirty="0"/>
              <a:t>주말에 한 일을 이야기 할 수 있다</a:t>
            </a:r>
            <a:r>
              <a:rPr lang="en-US" altLang="ko-KR" sz="2400" dirty="0"/>
              <a:t>. </a:t>
            </a:r>
            <a:r>
              <a:rPr lang="ko-KR" altLang="en-US" sz="2400" dirty="0"/>
              <a:t>친구와 갈 곳에 대한 대화를 듣고 이해할 수 있다</a:t>
            </a:r>
            <a:r>
              <a:rPr lang="en-US" altLang="ko-KR" sz="2400" dirty="0"/>
              <a:t>.</a:t>
            </a:r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읽고 쓰기</a:t>
            </a:r>
            <a:r>
              <a:rPr lang="en-US" altLang="ko-KR" sz="2400" dirty="0"/>
              <a:t>: </a:t>
            </a:r>
            <a:r>
              <a:rPr lang="ko-KR" altLang="en-US" sz="2400" dirty="0"/>
              <a:t>매일 아침에 하는 일에 대한 글을 읽고 이해할 수 있다</a:t>
            </a:r>
            <a:r>
              <a:rPr lang="en-US" altLang="ko-KR" sz="2400" dirty="0"/>
              <a:t>. </a:t>
            </a:r>
            <a:r>
              <a:rPr lang="ko-KR" altLang="en-US" sz="2400" dirty="0"/>
              <a:t>지난 주말에 한 일에 대해 글을 쓸 수 있다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sz="4000" b="1" dirty="0"/>
              <a:t>학습 내용</a:t>
            </a:r>
            <a:endParaRPr lang="en-US" altLang="ko-KR" sz="4000" b="1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주제</a:t>
            </a:r>
            <a:r>
              <a:rPr lang="en-US" altLang="ko-KR" sz="2400" dirty="0"/>
              <a:t>: </a:t>
            </a:r>
            <a:r>
              <a:rPr lang="ko-KR" altLang="en-US" sz="2400" dirty="0"/>
              <a:t>교통수단</a:t>
            </a:r>
            <a:r>
              <a:rPr lang="en-US" altLang="ko-KR" sz="2400" dirty="0"/>
              <a:t>, </a:t>
            </a:r>
            <a:r>
              <a:rPr lang="ko-KR" altLang="en-US" sz="2400" dirty="0"/>
              <a:t>가고 싶은 일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어휘</a:t>
            </a:r>
            <a:r>
              <a:rPr lang="en-US" altLang="ko-KR" sz="2400" dirty="0"/>
              <a:t>: </a:t>
            </a:r>
            <a:r>
              <a:rPr lang="ko-KR" altLang="en-US" sz="2400" dirty="0"/>
              <a:t>교통수단</a:t>
            </a:r>
            <a:r>
              <a:rPr lang="en-US" altLang="ko-KR" sz="2400" dirty="0"/>
              <a:t>, </a:t>
            </a:r>
            <a:r>
              <a:rPr lang="ko-KR" altLang="en-US" sz="2400" dirty="0"/>
              <a:t>야외 활동 장소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문법</a:t>
            </a:r>
            <a:r>
              <a:rPr lang="en-US" altLang="ko-KR" sz="2400" dirty="0"/>
              <a:t>: -(</a:t>
            </a:r>
            <a:r>
              <a:rPr lang="ko-KR" altLang="en-US" sz="2400" dirty="0"/>
              <a:t>으</a:t>
            </a:r>
            <a:r>
              <a:rPr lang="en-US" altLang="ko-KR" sz="2400" dirty="0"/>
              <a:t>)</a:t>
            </a:r>
            <a:r>
              <a:rPr lang="ko-KR" altLang="en-US" sz="2400" dirty="0"/>
              <a:t>로</a:t>
            </a:r>
            <a:r>
              <a:rPr lang="en-US" altLang="ko-KR" sz="2400" dirty="0"/>
              <a:t>, -</a:t>
            </a:r>
            <a:r>
              <a:rPr lang="ko-KR" altLang="en-US" sz="2400" dirty="0"/>
              <a:t>아</a:t>
            </a:r>
            <a:r>
              <a:rPr lang="en-US" altLang="ko-KR" sz="2400" dirty="0"/>
              <a:t>/</a:t>
            </a:r>
            <a:r>
              <a:rPr lang="ko-KR" altLang="en-US" sz="2400" dirty="0"/>
              <a:t>어 보세요</a:t>
            </a:r>
            <a:r>
              <a:rPr lang="en-US" altLang="ko-KR" sz="2400" dirty="0"/>
              <a:t>, </a:t>
            </a:r>
            <a:r>
              <a:rPr lang="ko-KR" altLang="en-US" sz="2400" dirty="0"/>
              <a:t>에서</a:t>
            </a:r>
            <a:r>
              <a:rPr lang="en-US" altLang="ko-KR" sz="2400" dirty="0"/>
              <a:t>~</a:t>
            </a:r>
            <a:r>
              <a:rPr lang="ko-KR" altLang="en-US" sz="2400" dirty="0"/>
              <a:t>까지</a:t>
            </a:r>
            <a:r>
              <a:rPr lang="en-US" altLang="ko-KR" sz="2400" dirty="0"/>
              <a:t>, -</a:t>
            </a:r>
            <a:r>
              <a:rPr lang="ko-KR" altLang="en-US" sz="2400" dirty="0"/>
              <a:t>기 전에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문화</a:t>
            </a:r>
            <a:r>
              <a:rPr lang="en-US" altLang="ko-KR" sz="2400" dirty="0"/>
              <a:t>: </a:t>
            </a:r>
            <a:r>
              <a:rPr lang="ko-KR" altLang="en-US" sz="2400" dirty="0"/>
              <a:t>동요 </a:t>
            </a:r>
            <a:r>
              <a:rPr lang="en-US" altLang="ko-KR" sz="2400" dirty="0"/>
              <a:t>‘</a:t>
            </a:r>
            <a:r>
              <a:rPr lang="ko-KR" altLang="en-US" sz="2400" dirty="0"/>
              <a:t>자전거＇</a:t>
            </a:r>
            <a:endParaRPr lang="en-US" altLang="ko-KR" sz="2400" dirty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923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793EBFAE-572C-FC40-A2F1-674ABBC596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914" y="1895486"/>
            <a:ext cx="10515600" cy="292651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CD7FFD8-E857-7B44-BC7B-A84CDBE781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75"/>
            <a:ext cx="3064476" cy="6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739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5CCC28C-9B4E-C045-BB30-F77780AA8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439"/>
            <a:ext cx="2501900" cy="8763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E2E1FBE-5B45-8E48-BFD2-9420E55DB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496" y="1531118"/>
            <a:ext cx="4164227" cy="93500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348CA73-825D-224C-B730-72FD815136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2592" y="807374"/>
            <a:ext cx="5879569" cy="470720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94B6DFB-C11B-DC47-92F0-301ED44E03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126" y="2896009"/>
            <a:ext cx="4866968" cy="190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48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4F92920-0C5C-48A2-A6E3-87FCDF108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2792"/>
            <a:ext cx="4164227" cy="935003"/>
          </a:xfrm>
          <a:prstGeom prst="rect">
            <a:avLst/>
          </a:prstGeom>
        </p:spPr>
      </p:pic>
      <p:pic>
        <p:nvPicPr>
          <p:cNvPr id="6" name="Online Media 5" title="￬ﾞﾐ￬ﾠﾄ￪ﾱﾰ ￬ﾆﾡ | ￬ﾠﾄ￫ﾞﾘ￫ﾏﾙ￬ﾚﾔ | ￬ﾖﾴ￫ﾦﾰ￬ﾝﾴ ￬ﾝﾸ￪ﾸﾰ￫ﾏﾙ￬ﾚﾔ | ￬ﾞﾐ￬ﾠﾄ￪ﾱﾰ￫ﾏﾙ￬ﾚﾔ | ￭ﾂﾤ￬ﾦﾈ￭ﾐﾁ￫ﾋﾹ">
            <a:hlinkClick r:id="" action="ppaction://media"/>
            <a:extLst>
              <a:ext uri="{FF2B5EF4-FFF2-40B4-BE49-F238E27FC236}">
                <a16:creationId xmlns:a16="http://schemas.microsoft.com/office/drawing/2014/main" id="{8269C8D5-84B4-409A-9D50-2DAD648047B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95962" y="1389397"/>
            <a:ext cx="77358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36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A8BFA-9190-42E0-A564-7D22CFED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1157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68760-D2BF-404A-8430-07F7CBD67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3118"/>
            <a:ext cx="10515600" cy="3899155"/>
          </a:xfrm>
          <a:ln>
            <a:solidFill>
              <a:srgbClr val="0070C0"/>
            </a:solidFill>
          </a:ln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Quizlet Review </a:t>
            </a:r>
            <a:r>
              <a:rPr lang="en-US" altLang="ko-KR" dirty="0">
                <a:hlinkClick r:id="rId2"/>
              </a:rPr>
              <a:t>https://quizlet.com/_8cz70r?x=1jqt&amp;i=2tig8t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Workbook P. 56-57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85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4B196F64-5AA2-4B4C-A024-6670DA0A7C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562" y="799437"/>
            <a:ext cx="9006324" cy="49300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9743B3-3A38-494F-8CAE-CC51E9F81F46}"/>
              </a:ext>
            </a:extLst>
          </p:cNvPr>
          <p:cNvSpPr txBox="1"/>
          <p:nvPr/>
        </p:nvSpPr>
        <p:spPr>
          <a:xfrm>
            <a:off x="92597" y="176245"/>
            <a:ext cx="2086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56-57p</a:t>
            </a:r>
            <a:endParaRPr kumimoji="1"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983171-15CE-3547-93F5-67E61A9E8057}"/>
              </a:ext>
            </a:extLst>
          </p:cNvPr>
          <p:cNvSpPr txBox="1"/>
          <p:nvPr/>
        </p:nvSpPr>
        <p:spPr>
          <a:xfrm>
            <a:off x="7175439" y="2665359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55AF29-0C17-6A41-BAE2-6911FDE31E23}"/>
              </a:ext>
            </a:extLst>
          </p:cNvPr>
          <p:cNvSpPr txBox="1"/>
          <p:nvPr/>
        </p:nvSpPr>
        <p:spPr>
          <a:xfrm>
            <a:off x="5381363" y="4980296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2549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84BDAA1E-9C08-8B44-AA84-C7E4C0596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5803" y="737603"/>
            <a:ext cx="8182693" cy="51423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7C9FDE-60B5-004B-905B-2C4F788DF0FF}"/>
              </a:ext>
            </a:extLst>
          </p:cNvPr>
          <p:cNvSpPr txBox="1"/>
          <p:nvPr/>
        </p:nvSpPr>
        <p:spPr>
          <a:xfrm>
            <a:off x="8019125" y="1942303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21B751-0E48-9F4A-869F-AEBAC8BB3CBF}"/>
              </a:ext>
            </a:extLst>
          </p:cNvPr>
          <p:cNvSpPr txBox="1"/>
          <p:nvPr/>
        </p:nvSpPr>
        <p:spPr>
          <a:xfrm>
            <a:off x="2947063" y="3308770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4B19B6-98F8-8B4B-98D2-5C1407D8C3B2}"/>
              </a:ext>
            </a:extLst>
          </p:cNvPr>
          <p:cNvSpPr txBox="1"/>
          <p:nvPr/>
        </p:nvSpPr>
        <p:spPr>
          <a:xfrm>
            <a:off x="5490238" y="5228428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87554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9401B635-905A-F445-B8F7-A1226BA6EB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1080" y="577727"/>
            <a:ext cx="6283987" cy="53658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02B69E-A843-AE43-A005-94C0F6EF2540}"/>
              </a:ext>
            </a:extLst>
          </p:cNvPr>
          <p:cNvSpPr txBox="1"/>
          <p:nvPr/>
        </p:nvSpPr>
        <p:spPr>
          <a:xfrm>
            <a:off x="3804313" y="2056603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8ECBFC-A07F-C541-8A07-8985271C2A04}"/>
              </a:ext>
            </a:extLst>
          </p:cNvPr>
          <p:cNvSpPr txBox="1"/>
          <p:nvPr/>
        </p:nvSpPr>
        <p:spPr>
          <a:xfrm>
            <a:off x="3804313" y="5399878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413258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0C06CFE4-BC66-AE49-8F70-E85868674A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7980" y="818627"/>
            <a:ext cx="7916828" cy="47835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3A0B7E-DFBC-9241-BB17-3AEAF9A1CDF2}"/>
              </a:ext>
            </a:extLst>
          </p:cNvPr>
          <p:cNvSpPr txBox="1"/>
          <p:nvPr/>
        </p:nvSpPr>
        <p:spPr>
          <a:xfrm>
            <a:off x="2918488" y="4056853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F65E6E-823D-BB44-B298-484BB614A11B}"/>
              </a:ext>
            </a:extLst>
          </p:cNvPr>
          <p:cNvSpPr txBox="1"/>
          <p:nvPr/>
        </p:nvSpPr>
        <p:spPr>
          <a:xfrm>
            <a:off x="5033038" y="5099841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90415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2C623-18B7-4250-91FF-5ACB5DAD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140792"/>
            <a:ext cx="10515600" cy="91276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sz="40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EB132-B922-40FD-8B30-061938CAE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212092"/>
            <a:ext cx="10515600" cy="4840646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2000" b="1" dirty="0"/>
              <a:t>재외동포를 위한 한국어 </a:t>
            </a:r>
            <a:r>
              <a:rPr lang="en-US" altLang="ko-KR" sz="2000" b="1" dirty="0"/>
              <a:t>2-2 (</a:t>
            </a:r>
            <a:r>
              <a:rPr lang="ko-KR" altLang="en-US" sz="2000" b="1" dirty="0"/>
              <a:t>영어권</a:t>
            </a:r>
            <a:r>
              <a:rPr lang="en-US" altLang="ko-KR" sz="2000" b="1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/>
              <a:t>재외동포를 위한 한국어 </a:t>
            </a:r>
            <a:r>
              <a:rPr lang="en-US" altLang="ko-KR" sz="2000" b="1" dirty="0"/>
              <a:t>2-2 (</a:t>
            </a:r>
            <a:r>
              <a:rPr lang="ko-KR" altLang="en-US" sz="2000" b="1" dirty="0"/>
              <a:t>범용</a:t>
            </a:r>
            <a:r>
              <a:rPr lang="en-US" altLang="ko-KR" sz="2000" b="1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hlinkClick r:id="rId2"/>
              </a:rPr>
              <a:t>https://images.app.goo.gl/iVTnDyXF2jjGPjej8</a:t>
            </a:r>
            <a:endParaRPr lang="en-US" altLang="ko-KR" sz="2000" b="1" dirty="0"/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hlinkClick r:id="rId3"/>
              </a:rPr>
              <a:t>https://images.app.goo.gl/KF7Sfcu7NfdJJeBY7</a:t>
            </a:r>
            <a:endParaRPr lang="en-US" altLang="ko-KR" sz="2000" b="1" dirty="0"/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hlinkClick r:id="rId4"/>
              </a:rPr>
              <a:t>https://images.app.goo.gl/RkutaN9AzVadHqUL6</a:t>
            </a:r>
            <a:endParaRPr lang="en-US" altLang="ko-KR" sz="2000" b="1" dirty="0"/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hlinkClick r:id="rId5"/>
              </a:rPr>
              <a:t>https://images.app.goo.gl/eD6ZJemmfm9uCaEo8</a:t>
            </a:r>
            <a:endParaRPr lang="en-US" altLang="ko-KR" sz="2000" b="1" dirty="0"/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hlinkClick r:id="rId6"/>
              </a:rPr>
              <a:t>https://images.app.goo.gl/oohKm9KASRmdhbes6</a:t>
            </a:r>
            <a:endParaRPr lang="en-US" altLang="ko-KR" sz="2000" b="1" dirty="0"/>
          </a:p>
          <a:p>
            <a:pPr>
              <a:lnSpc>
                <a:spcPct val="150000"/>
              </a:lnSpc>
            </a:pPr>
            <a:r>
              <a:rPr lang="ko-KR" altLang="en-US" sz="2000" b="1" dirty="0"/>
              <a:t>자전거 송</a:t>
            </a:r>
            <a:r>
              <a:rPr lang="en-US" altLang="ko-KR" sz="2000" b="1" dirty="0"/>
              <a:t>: </a:t>
            </a:r>
            <a:r>
              <a:rPr lang="en-US" altLang="ko-KR" sz="2000" b="1" dirty="0">
                <a:hlinkClick r:id="rId7"/>
              </a:rPr>
              <a:t>https://youtu.be/2IQT3F0Ecjc</a:t>
            </a:r>
            <a:endParaRPr lang="en-US" altLang="ko-KR" sz="2000" b="1" dirty="0"/>
          </a:p>
          <a:p>
            <a:pPr>
              <a:lnSpc>
                <a:spcPct val="150000"/>
              </a:lnSpc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331789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E1FA2747-5E14-F942-BDA7-DCCEA78C7B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6575" y="0"/>
            <a:ext cx="7440720" cy="614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842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61862433-B0D5-EC4F-A193-6F03F2862E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83454" y="598403"/>
            <a:ext cx="11008836" cy="5008312"/>
          </a:xfrm>
          <a:prstGeom prst="rect">
            <a:avLst/>
          </a:prstGeom>
        </p:spPr>
      </p:pic>
      <p:pic>
        <p:nvPicPr>
          <p:cNvPr id="2" name="Track 039">
            <a:hlinkClick r:id="" action="ppaction://media"/>
            <a:extLst>
              <a:ext uri="{FF2B5EF4-FFF2-40B4-BE49-F238E27FC236}">
                <a16:creationId xmlns:a16="http://schemas.microsoft.com/office/drawing/2014/main" id="{4091A436-9DC5-416A-8045-2A10AA2E53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34400" y="7538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83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6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7D3FD8E0-1903-2640-8245-4E0DE576B3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7252" y="4458832"/>
            <a:ext cx="8890000" cy="15875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0BF9FD0-5828-C045-A1E4-FD1B979D8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3676" y="236955"/>
            <a:ext cx="6940885" cy="42218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6B5221-5DCE-48FD-99D5-6E03DE519525}"/>
              </a:ext>
            </a:extLst>
          </p:cNvPr>
          <p:cNvSpPr txBox="1"/>
          <p:nvPr/>
        </p:nvSpPr>
        <p:spPr>
          <a:xfrm>
            <a:off x="181017" y="206794"/>
            <a:ext cx="26164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avolini" panose="03000502040302020204" pitchFamily="66" charset="0"/>
                <a:cs typeface="Cavolini" panose="03000502040302020204" pitchFamily="66" charset="0"/>
              </a:rPr>
              <a:t>Let’s</a:t>
            </a:r>
            <a:r>
              <a:rPr lang="ko-KR" altLang="en-US" sz="3200" b="1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en-US" altLang="ko-KR" sz="3200" b="1" dirty="0">
                <a:latin typeface="Cavolini" panose="03000502040302020204" pitchFamily="66" charset="0"/>
                <a:cs typeface="Cavolini" panose="03000502040302020204" pitchFamily="66" charset="0"/>
              </a:rPr>
              <a:t>TALK!</a:t>
            </a:r>
            <a:endParaRPr lang="en-US" sz="3200" b="1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934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35DF48-42E2-4E38-A7B1-78BFB879A384}"/>
              </a:ext>
            </a:extLst>
          </p:cNvPr>
          <p:cNvSpPr txBox="1"/>
          <p:nvPr/>
        </p:nvSpPr>
        <p:spPr>
          <a:xfrm>
            <a:off x="406622" y="1065974"/>
            <a:ext cx="62648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800" dirty="0">
                <a:latin typeface="+mn-ea"/>
              </a:rPr>
              <a:t>여러분은 어떤 박물관에 가보았나요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 algn="ctr"/>
            <a:r>
              <a:rPr lang="en-US" sz="2000" dirty="0">
                <a:latin typeface="+mn-ea"/>
              </a:rPr>
              <a:t>What museums have you been to</a:t>
            </a:r>
            <a:r>
              <a:rPr lang="en-US" altLang="ko-KR" sz="2000" dirty="0">
                <a:latin typeface="+mn-ea"/>
              </a:rPr>
              <a:t>?</a:t>
            </a:r>
            <a:endParaRPr lang="en-US" sz="2000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C92086-F96E-4AC4-8A16-DB479D663D2E}"/>
              </a:ext>
            </a:extLst>
          </p:cNvPr>
          <p:cNvSpPr txBox="1"/>
          <p:nvPr/>
        </p:nvSpPr>
        <p:spPr>
          <a:xfrm>
            <a:off x="393546" y="2464976"/>
            <a:ext cx="218521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>
                <a:latin typeface="+mn-ea"/>
              </a:rPr>
              <a:t>자연사 박물관</a:t>
            </a:r>
            <a:endParaRPr lang="en-US" altLang="ko-KR" sz="2400" dirty="0">
              <a:latin typeface="+mn-ea"/>
            </a:endParaRPr>
          </a:p>
          <a:p>
            <a:pPr algn="ctr"/>
            <a:r>
              <a:rPr lang="en-US" dirty="0">
                <a:latin typeface="+mn-ea"/>
              </a:rPr>
              <a:t>Field Museum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9A86CB-36E7-4A77-92AD-F380084333B7}"/>
              </a:ext>
            </a:extLst>
          </p:cNvPr>
          <p:cNvSpPr txBox="1"/>
          <p:nvPr/>
        </p:nvSpPr>
        <p:spPr>
          <a:xfrm>
            <a:off x="2889872" y="2505394"/>
            <a:ext cx="142859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>
                <a:latin typeface="+mn-ea"/>
              </a:rPr>
              <a:t>미술관</a:t>
            </a:r>
            <a:endParaRPr lang="en-US" altLang="ko-KR" sz="2400" dirty="0">
              <a:latin typeface="+mn-ea"/>
            </a:endParaRPr>
          </a:p>
          <a:p>
            <a:pPr algn="ctr"/>
            <a:r>
              <a:rPr lang="en-US" dirty="0">
                <a:latin typeface="+mn-ea"/>
              </a:rPr>
              <a:t>Art Museum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8AC130-D991-4864-9AD2-3D44F929065B}"/>
              </a:ext>
            </a:extLst>
          </p:cNvPr>
          <p:cNvSpPr txBox="1"/>
          <p:nvPr/>
        </p:nvSpPr>
        <p:spPr>
          <a:xfrm>
            <a:off x="4806064" y="2541469"/>
            <a:ext cx="185178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>
                <a:latin typeface="+mn-ea"/>
              </a:rPr>
              <a:t>역사 박물관</a:t>
            </a:r>
            <a:endParaRPr lang="en-US" altLang="ko-KR" sz="2400" dirty="0">
              <a:latin typeface="+mn-ea"/>
            </a:endParaRPr>
          </a:p>
          <a:p>
            <a:pPr algn="ctr"/>
            <a:r>
              <a:rPr lang="en-US" dirty="0">
                <a:latin typeface="+mn-ea"/>
              </a:rPr>
              <a:t>History Museum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6D0FD4-94E7-4C14-9629-FC715E02E24D}"/>
              </a:ext>
            </a:extLst>
          </p:cNvPr>
          <p:cNvSpPr txBox="1"/>
          <p:nvPr/>
        </p:nvSpPr>
        <p:spPr>
          <a:xfrm>
            <a:off x="181017" y="206794"/>
            <a:ext cx="23729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+mn-ea"/>
                <a:cs typeface="Cavolini" panose="03000502040302020204" pitchFamily="66" charset="0"/>
              </a:rPr>
              <a:t>Let’s</a:t>
            </a:r>
            <a:r>
              <a:rPr lang="ko-KR" altLang="en-US" sz="3200" b="1" dirty="0">
                <a:latin typeface="+mn-ea"/>
                <a:cs typeface="Cavolini" panose="03000502040302020204" pitchFamily="66" charset="0"/>
              </a:rPr>
              <a:t> </a:t>
            </a:r>
            <a:r>
              <a:rPr lang="en-US" altLang="ko-KR" sz="3200" b="1" dirty="0">
                <a:latin typeface="+mn-ea"/>
                <a:cs typeface="Cavolini" panose="03000502040302020204" pitchFamily="66" charset="0"/>
              </a:rPr>
              <a:t>TALK!</a:t>
            </a:r>
            <a:endParaRPr lang="en-US" sz="3200" b="1" dirty="0">
              <a:latin typeface="+mn-ea"/>
              <a:cs typeface="Cavolini" panose="03000502040302020204" pitchFamily="66" charset="0"/>
            </a:endParaRPr>
          </a:p>
        </p:txBody>
      </p:sp>
      <p:pic>
        <p:nvPicPr>
          <p:cNvPr id="2" name="Picture 2" descr="Chicago museum free days for February 2020: Field Museum free ...">
            <a:extLst>
              <a:ext uri="{FF2B5EF4-FFF2-40B4-BE49-F238E27FC236}">
                <a16:creationId xmlns:a16="http://schemas.microsoft.com/office/drawing/2014/main" id="{81FA567E-EDC3-4308-8ED5-A7FEE81B3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27" y="3268064"/>
            <a:ext cx="2073633" cy="138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anton's Art Museum Turns Back-Room Construction Into Gallery ...">
            <a:extLst>
              <a:ext uri="{FF2B5EF4-FFF2-40B4-BE49-F238E27FC236}">
                <a16:creationId xmlns:a16="http://schemas.microsoft.com/office/drawing/2014/main" id="{D23A7FA8-A286-4AC4-9DB9-CFB8883D0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238" y="3268064"/>
            <a:ext cx="1845603" cy="138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A Museum Fit for Remembrance Day: the Imperial War Museum - WSJ">
            <a:extLst>
              <a:ext uri="{FF2B5EF4-FFF2-40B4-BE49-F238E27FC236}">
                <a16:creationId xmlns:a16="http://schemas.microsoft.com/office/drawing/2014/main" id="{D774E4D0-9F27-4035-8EB0-5F7FF07AF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319" y="3268064"/>
            <a:ext cx="2182142" cy="145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그림 6">
            <a:extLst>
              <a:ext uri="{FF2B5EF4-FFF2-40B4-BE49-F238E27FC236}">
                <a16:creationId xmlns:a16="http://schemas.microsoft.com/office/drawing/2014/main" id="{C5CFFC1E-3703-4AB1-AF35-A72111AF3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4075" y="3268064"/>
            <a:ext cx="2481006" cy="1488604"/>
          </a:xfrm>
          <a:prstGeom prst="rect">
            <a:avLst/>
          </a:prstGeom>
        </p:spPr>
      </p:pic>
      <p:pic>
        <p:nvPicPr>
          <p:cNvPr id="14" name="그림 7">
            <a:extLst>
              <a:ext uri="{FF2B5EF4-FFF2-40B4-BE49-F238E27FC236}">
                <a16:creationId xmlns:a16="http://schemas.microsoft.com/office/drawing/2014/main" id="{CFC785EB-5AAB-4C2C-8810-7AB249EFDC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7780" y="3280133"/>
            <a:ext cx="2214803" cy="147653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1408C5F-AEC9-47F7-9688-EE7B98527A16}"/>
              </a:ext>
            </a:extLst>
          </p:cNvPr>
          <p:cNvSpPr txBox="1"/>
          <p:nvPr/>
        </p:nvSpPr>
        <p:spPr>
          <a:xfrm>
            <a:off x="7106879" y="2529400"/>
            <a:ext cx="21553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>
                <a:latin typeface="+mn-ea"/>
              </a:rPr>
              <a:t>어린이 박물관</a:t>
            </a:r>
            <a:endParaRPr lang="en-US" altLang="ko-KR" sz="2400" dirty="0">
              <a:latin typeface="+mn-ea"/>
            </a:endParaRPr>
          </a:p>
          <a:p>
            <a:pPr algn="ctr"/>
            <a:r>
              <a:rPr lang="en-US" dirty="0">
                <a:latin typeface="+mn-ea"/>
              </a:rPr>
              <a:t>Children’s Museum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73658B-F668-4AB7-93AD-CFE249BC493D}"/>
              </a:ext>
            </a:extLst>
          </p:cNvPr>
          <p:cNvSpPr txBox="1"/>
          <p:nvPr/>
        </p:nvSpPr>
        <p:spPr>
          <a:xfrm>
            <a:off x="9653578" y="2528186"/>
            <a:ext cx="195438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>
                <a:latin typeface="+mn-ea"/>
              </a:rPr>
              <a:t>과학 박물관</a:t>
            </a:r>
            <a:endParaRPr lang="en-US" altLang="ko-KR" sz="2400" dirty="0">
              <a:latin typeface="+mn-ea"/>
            </a:endParaRPr>
          </a:p>
          <a:p>
            <a:pPr algn="ctr"/>
            <a:r>
              <a:rPr lang="en-US" dirty="0">
                <a:latin typeface="+mn-ea"/>
              </a:rPr>
              <a:t>Science Museum</a:t>
            </a:r>
          </a:p>
        </p:txBody>
      </p:sp>
    </p:spTree>
    <p:extLst>
      <p:ext uri="{BB962C8B-B14F-4D97-AF65-F5344CB8AC3E}">
        <p14:creationId xmlns:p14="http://schemas.microsoft.com/office/powerpoint/2010/main" val="304347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94896D15-C5D8-DE49-A51C-E94C0CF783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8698" y="242787"/>
            <a:ext cx="8438459" cy="57651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8C9639-FD48-41C5-9905-21BFD6C1A6C2}"/>
              </a:ext>
            </a:extLst>
          </p:cNvPr>
          <p:cNvSpPr txBox="1"/>
          <p:nvPr/>
        </p:nvSpPr>
        <p:spPr>
          <a:xfrm>
            <a:off x="2887579" y="347712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오토바이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391DD0-4229-4FE9-95BD-62FA88280E1E}"/>
              </a:ext>
            </a:extLst>
          </p:cNvPr>
          <p:cNvSpPr txBox="1"/>
          <p:nvPr/>
        </p:nvSpPr>
        <p:spPr>
          <a:xfrm>
            <a:off x="5573929" y="349477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지하철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514AEA-5980-4A50-B3A1-8CA8AE163C3A}"/>
              </a:ext>
            </a:extLst>
          </p:cNvPr>
          <p:cNvSpPr txBox="1"/>
          <p:nvPr/>
        </p:nvSpPr>
        <p:spPr>
          <a:xfrm>
            <a:off x="8400548" y="344121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비행기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CB3017-4F6F-4D1A-B665-65AEE0961FB2}"/>
              </a:ext>
            </a:extLst>
          </p:cNvPr>
          <p:cNvSpPr txBox="1"/>
          <p:nvPr/>
        </p:nvSpPr>
        <p:spPr>
          <a:xfrm>
            <a:off x="3002995" y="532615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자동차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D6FC66-353A-4B89-812C-E40636B61913}"/>
              </a:ext>
            </a:extLst>
          </p:cNvPr>
          <p:cNvSpPr txBox="1"/>
          <p:nvPr/>
        </p:nvSpPr>
        <p:spPr>
          <a:xfrm>
            <a:off x="5621970" y="532455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횡단보도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ADBE68-0683-4728-B139-5865B6BB4751}"/>
              </a:ext>
            </a:extLst>
          </p:cNvPr>
          <p:cNvSpPr txBox="1"/>
          <p:nvPr/>
        </p:nvSpPr>
        <p:spPr>
          <a:xfrm>
            <a:off x="8515963" y="529907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기차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90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939797-5FA9-408E-ACFD-76F6BF4E1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423" y="1648803"/>
            <a:ext cx="2045983" cy="14554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330392-9684-44D4-AC64-128A8D4B6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0280" y="1648803"/>
            <a:ext cx="2163495" cy="15795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D640B6-6EFC-49ED-AF72-7EE7546D3B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0375" y="2081059"/>
            <a:ext cx="2060471" cy="8591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C9D26-FC46-4A06-9774-AF567C5F52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578" y="3754045"/>
            <a:ext cx="2197836" cy="14840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C49A4B-1C49-46BF-A8A1-DDA805A4D4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0279" y="3770083"/>
            <a:ext cx="2163495" cy="15361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6AB2A8-A379-4D38-8DFF-D0929E7D7F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3287" y="3917675"/>
            <a:ext cx="2493887" cy="115678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041363A-AA12-4981-8E7A-663045CD86DD}"/>
              </a:ext>
            </a:extLst>
          </p:cNvPr>
          <p:cNvSpPr/>
          <p:nvPr/>
        </p:nvSpPr>
        <p:spPr>
          <a:xfrm>
            <a:off x="519824" y="1450780"/>
            <a:ext cx="2612156" cy="1975554"/>
          </a:xfrm>
          <a:prstGeom prst="rect">
            <a:avLst/>
          </a:prstGeom>
          <a:solidFill>
            <a:srgbClr val="FFE89F"/>
          </a:solidFill>
          <a:ln w="127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tx1"/>
                </a:solidFill>
              </a:rPr>
              <a:t>오토바이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E1E064-08BD-4AD7-B32D-3E7EEF724378}"/>
              </a:ext>
            </a:extLst>
          </p:cNvPr>
          <p:cNvSpPr/>
          <p:nvPr/>
        </p:nvSpPr>
        <p:spPr>
          <a:xfrm>
            <a:off x="3356534" y="1450780"/>
            <a:ext cx="2612156" cy="1975554"/>
          </a:xfrm>
          <a:prstGeom prst="rect">
            <a:avLst/>
          </a:prstGeom>
          <a:solidFill>
            <a:srgbClr val="FFE89F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tx1"/>
                </a:solidFill>
              </a:rPr>
              <a:t>지하철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D791BF-0050-4F24-8A29-514B5EABF497}"/>
              </a:ext>
            </a:extLst>
          </p:cNvPr>
          <p:cNvSpPr/>
          <p:nvPr/>
        </p:nvSpPr>
        <p:spPr>
          <a:xfrm>
            <a:off x="6213753" y="1467184"/>
            <a:ext cx="2612156" cy="1975554"/>
          </a:xfrm>
          <a:prstGeom prst="rect">
            <a:avLst/>
          </a:prstGeom>
          <a:solidFill>
            <a:srgbClr val="FFE89F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>
                <a:solidFill>
                  <a:schemeClr val="tx1"/>
                </a:solidFill>
              </a:rPr>
              <a:t>비행기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028226-B207-4159-850A-5479DE3BE85C}"/>
              </a:ext>
            </a:extLst>
          </p:cNvPr>
          <p:cNvSpPr/>
          <p:nvPr/>
        </p:nvSpPr>
        <p:spPr>
          <a:xfrm>
            <a:off x="519824" y="3564784"/>
            <a:ext cx="2612156" cy="1975554"/>
          </a:xfrm>
          <a:prstGeom prst="rect">
            <a:avLst/>
          </a:prstGeom>
          <a:solidFill>
            <a:srgbClr val="FFE89F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>
                <a:solidFill>
                  <a:schemeClr val="tx1"/>
                </a:solidFill>
              </a:rPr>
              <a:t>자동차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1265CD-86A4-4564-AB15-131DC94EE611}"/>
              </a:ext>
            </a:extLst>
          </p:cNvPr>
          <p:cNvSpPr/>
          <p:nvPr/>
        </p:nvSpPr>
        <p:spPr>
          <a:xfrm>
            <a:off x="3356534" y="3564784"/>
            <a:ext cx="2612156" cy="1975554"/>
          </a:xfrm>
          <a:prstGeom prst="rect">
            <a:avLst/>
          </a:prstGeom>
          <a:solidFill>
            <a:srgbClr val="FFE89F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>
                <a:solidFill>
                  <a:schemeClr val="tx1"/>
                </a:solidFill>
              </a:rPr>
              <a:t>횡단보도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97812E-D861-4AC3-92C5-E02FD14E0B0E}"/>
              </a:ext>
            </a:extLst>
          </p:cNvPr>
          <p:cNvSpPr/>
          <p:nvPr/>
        </p:nvSpPr>
        <p:spPr>
          <a:xfrm>
            <a:off x="6205018" y="3581939"/>
            <a:ext cx="2612156" cy="1975554"/>
          </a:xfrm>
          <a:prstGeom prst="rect">
            <a:avLst/>
          </a:prstGeom>
          <a:solidFill>
            <a:srgbClr val="FFE89F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tx1"/>
                </a:solidFill>
              </a:rPr>
              <a:t>기차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B2C3A54-BA9F-4A5D-8615-9FF0F94F59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9337" y="2081059"/>
            <a:ext cx="2171608" cy="86062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E1AAB3B-3A0B-444E-B400-B7A3889BA8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89337" y="3648588"/>
            <a:ext cx="1960634" cy="14782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993FC7B-47EE-4A13-8511-EEFFA25C5F2B}"/>
              </a:ext>
            </a:extLst>
          </p:cNvPr>
          <p:cNvSpPr/>
          <p:nvPr/>
        </p:nvSpPr>
        <p:spPr>
          <a:xfrm>
            <a:off x="9069063" y="1472365"/>
            <a:ext cx="2612156" cy="1975554"/>
          </a:xfrm>
          <a:prstGeom prst="rect">
            <a:avLst/>
          </a:prstGeom>
          <a:solidFill>
            <a:srgbClr val="FFE89F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tx1"/>
                </a:solidFill>
              </a:rPr>
              <a:t>버스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4858771-2682-487C-BBD2-C5BC551F3120}"/>
              </a:ext>
            </a:extLst>
          </p:cNvPr>
          <p:cNvSpPr/>
          <p:nvPr/>
        </p:nvSpPr>
        <p:spPr>
          <a:xfrm>
            <a:off x="9053502" y="3575704"/>
            <a:ext cx="2612156" cy="1975554"/>
          </a:xfrm>
          <a:prstGeom prst="rect">
            <a:avLst/>
          </a:prstGeom>
          <a:solidFill>
            <a:srgbClr val="FFE89F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tx1"/>
                </a:solidFill>
              </a:rPr>
              <a:t>택시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BFF4D5-09EE-4178-A26D-91E6A49A8099}"/>
              </a:ext>
            </a:extLst>
          </p:cNvPr>
          <p:cNvSpPr txBox="1"/>
          <p:nvPr/>
        </p:nvSpPr>
        <p:spPr>
          <a:xfrm>
            <a:off x="410627" y="596725"/>
            <a:ext cx="49055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</a:rPr>
              <a:t>교통수단 </a:t>
            </a:r>
            <a:r>
              <a:rPr lang="en-US" sz="2800" b="1" dirty="0">
                <a:solidFill>
                  <a:srgbClr val="0070C0"/>
                </a:solidFill>
              </a:rPr>
              <a:t>TRANSPORATION </a:t>
            </a:r>
          </a:p>
        </p:txBody>
      </p:sp>
    </p:spTree>
    <p:extLst>
      <p:ext uri="{BB962C8B-B14F-4D97-AF65-F5344CB8AC3E}">
        <p14:creationId xmlns:p14="http://schemas.microsoft.com/office/powerpoint/2010/main" val="103494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FD9218C7-D656-4B42-A025-85EA45E82C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0752" y="1362026"/>
            <a:ext cx="10153929" cy="33520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049D29-293D-48E2-BCA6-E1AB6182D8D7}"/>
              </a:ext>
            </a:extLst>
          </p:cNvPr>
          <p:cNvSpPr txBox="1"/>
          <p:nvPr/>
        </p:nvSpPr>
        <p:spPr>
          <a:xfrm>
            <a:off x="1796074" y="632869"/>
            <a:ext cx="9307773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/>
              <a:t>Go from </a:t>
            </a:r>
            <a:r>
              <a:rPr lang="en-US" sz="3200" b="1" dirty="0">
                <a:solidFill>
                  <a:srgbClr val="FF0000"/>
                </a:solidFill>
              </a:rPr>
              <a:t>A</a:t>
            </a:r>
            <a:r>
              <a:rPr lang="en-US" sz="3200" b="1" dirty="0"/>
              <a:t> to </a:t>
            </a:r>
            <a:r>
              <a:rPr lang="en-US" sz="3200" b="1" dirty="0">
                <a:solidFill>
                  <a:srgbClr val="FF0000"/>
                </a:solidFill>
              </a:rPr>
              <a:t>B</a:t>
            </a:r>
            <a:r>
              <a:rPr lang="en-US" sz="3200" b="1" dirty="0"/>
              <a:t> by </a:t>
            </a:r>
            <a:r>
              <a:rPr lang="en-US" sz="3200" b="1" dirty="0">
                <a:solidFill>
                  <a:srgbClr val="0070C0"/>
                </a:solidFill>
              </a:rPr>
              <a:t>TRANSPORTATION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A</a:t>
            </a:r>
            <a:r>
              <a:rPr lang="ko-KR" altLang="en-US" sz="3200" b="1" dirty="0"/>
              <a:t>에서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FF0000"/>
                </a:solidFill>
              </a:rPr>
              <a:t>B</a:t>
            </a:r>
            <a:r>
              <a:rPr lang="ko-KR" altLang="en-US" sz="3200" b="1" dirty="0"/>
              <a:t>까지 </a:t>
            </a:r>
            <a:r>
              <a:rPr lang="en-US" altLang="ko-KR" sz="3200" b="1" dirty="0"/>
              <a:t>[</a:t>
            </a:r>
            <a:r>
              <a:rPr lang="ko-KR" altLang="en-US" sz="3200" b="1" dirty="0">
                <a:solidFill>
                  <a:srgbClr val="0070C0"/>
                </a:solidFill>
              </a:rPr>
              <a:t>교통수단</a:t>
            </a:r>
            <a:r>
              <a:rPr lang="en-US" altLang="ko-KR" sz="3200" b="1" dirty="0"/>
              <a:t>](</a:t>
            </a:r>
            <a:r>
              <a:rPr lang="ko-KR" altLang="en-US" sz="3200" b="1" dirty="0"/>
              <a:t>으</a:t>
            </a:r>
            <a:r>
              <a:rPr lang="en-US" altLang="ko-KR" sz="3200" b="1" dirty="0"/>
              <a:t>)</a:t>
            </a:r>
            <a:r>
              <a:rPr lang="ko-KR" altLang="en-US" sz="3200" b="1" dirty="0"/>
              <a:t>로 가요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36390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44444E-6 L -0.00104 0.157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1834</TotalTime>
  <Words>324</Words>
  <Application>Microsoft Macintosh PowerPoint</Application>
  <PresentationFormat>와이드스크린</PresentationFormat>
  <Paragraphs>85</Paragraphs>
  <Slides>28</Slides>
  <Notes>0</Notes>
  <HiddenSlides>0</HiddenSlides>
  <MMClips>3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3" baseType="lpstr">
      <vt:lpstr>Cavolini</vt:lpstr>
      <vt:lpstr>Calibri</vt:lpstr>
      <vt:lpstr>Arial</vt:lpstr>
      <vt:lpstr>맑은 고딕</vt:lpstr>
      <vt:lpstr>Office 테마</vt:lpstr>
      <vt:lpstr>PowerPoint 프레젠테이션</vt:lpstr>
      <vt:lpstr>학습 목표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Homework</vt:lpstr>
      <vt:lpstr>PowerPoint 프레젠테이션</vt:lpstr>
      <vt:lpstr>PowerPoint 프레젠테이션</vt:lpstr>
      <vt:lpstr>PowerPoint 프레젠테이션</vt:lpstr>
      <vt:lpstr>PowerPoint 프레젠테이션</vt:lpstr>
      <vt:lpstr>References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Jeehaeh Do</dc:creator>
  <cp:lastModifiedBy>Jeehaeh Do</cp:lastModifiedBy>
  <cp:revision>23</cp:revision>
  <dcterms:created xsi:type="dcterms:W3CDTF">2020-04-23T19:16:31Z</dcterms:created>
  <dcterms:modified xsi:type="dcterms:W3CDTF">2020-05-28T04:23:09Z</dcterms:modified>
</cp:coreProperties>
</file>